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159839C-F7BD-49E5-938D-E50928D237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885DEB2-3D58-4F27-9E46-BEA0BFDEC6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A1FE6-24EA-4C8A-B1EB-7DA020B7423E}" type="datetime1">
              <a:rPr lang="it-IT" smtClean="0"/>
              <a:t>13/12/2023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781359-F892-40DA-8D43-1D8743C32F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3BF0346-7CA4-43F8-84F2-89B4BC27EF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E6842-82CC-4783-88C6-53287C37A5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7618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22181F-7101-4AB5-B761-68836BBA02B5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725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igura a mano libera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igura a mano libera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tango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igura a mano libera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igura a mano libera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igura a mano libera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igura a mano libera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igura a mano libera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igura a mano libera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igura a mano libera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igura a mano libera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igura a mano libera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igura a mano libera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igura a mano libera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igura a mano libera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igura a mano libera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igura a mano libera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igura a mano libera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igura a mano libera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igura a mano libera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igura a mano libera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igura a mano libera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igura a mano libera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igura a mano libera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igura a mano libera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igura a mano libera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igura a mano libera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tango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igura a mano libera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igura a mano libera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igura a mano libera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igura a mano libera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igura a mano libera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igura a mano libera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igura a mano libera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igura a mano libera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igura a mano libera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igura a mano libera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tango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igura a mano libera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igura a mano libera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igura a mano libera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igura a mano libera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igura a mano libera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igura a mano libera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igura a mano libera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igura a mano libera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igura a mano libera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igura a mano libera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igura a mano libera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igura a mano libera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igura a mano libera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23FBDE1C-3E23-4D72-9753-B4EF5FB360A1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9577CA-5A09-41ED-A164-84368F874A4B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9F7B80-FF5B-4136-9E65-D5DCEF4C527B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D79612-3B46-4284-A767-A504E7449D1D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0" name="Casella di tes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sella di tes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52887C-36F7-4A94-BF5F-9AD0CB67DF90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0D910D-92A4-4D4E-87E8-CF5990CC8BFA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1E5C89-B3A8-4E4A-8697-CFD0B4984920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D181C1-3482-4CDD-BE88-72197856663F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26C84B-C93D-4C1F-82C3-9D1EAA99230D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3C8DFC-C36E-4EBB-ACA5-2B2AAF43B01E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FBC21F-3A72-41B6-9FD8-FE4121271697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C39564-CB3F-41F9-BFFC-657697494CDD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FF9050-B9DC-4CFD-AC22-5207D288D62D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86EFB9-AA69-4A1B-B50A-58CDBA1E1577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0A7AD1-96F9-4336-A995-5BEC3E0281AF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DA8EA9-A1B1-41D6-8354-C54A3DEE51FB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9B972-50DF-4E87-B167-DF1BED440C81}" type="datetime1">
              <a:rPr lang="it-IT" noProof="0" smtClean="0"/>
              <a:t>13/12/2023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tango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igura a mano libera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igura a mano libera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igura a mano libera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igura a mano libera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igura a mano libera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igura a mano libera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igura a mano libera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igura a mano libera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igura a mano libera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igura a mano libera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igura a mano libera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igura a mano libera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igura a mano libera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igura a mano libera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tango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igura a mano libera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igura a mano libera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igura a mano libera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igura a mano libera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igura a mano libera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igura a mano libera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igura a mano libera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igura a mano libera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igura a mano libera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igura a mano libera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igura a mano libera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igura a mano libera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igura a mano libera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igura a mano libera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igura a mano libera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igura a mano libera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igura a mano libera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igura a mano libera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igura a mano libera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tango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F347B6D-5694-4FFD-B935-9D95339993FA}" type="datetime1">
              <a:rPr lang="it-IT" noProof="0" smtClean="0"/>
              <a:t>13/12/2023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tango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/>
            </a:p>
          </p:txBody>
        </p:sp>
        <p:pic>
          <p:nvPicPr>
            <p:cNvPr id="79" name="Immagin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magine 4" descr="primo piano del circuito stampa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tangolo con angoli arrotondati in diagona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/>
            </a:p>
          </p:txBody>
        </p:sp>
        <p:grpSp>
          <p:nvGrpSpPr>
            <p:cNvPr id="83" name="Grup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igura a mano libera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5" name="Figura a mano libera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6" name="Figura a mano libera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7" name="Figura a mano libera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8" name="Figura a mano libera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89" name="Figura a mano libera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0" name="Figura a mano libera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1" name="Figura a mano libera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2" name="Figura a mano libera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3" name="Rettango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4" name="Figura a mano libera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5" name="Figura a mano libera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6" name="Figura a mano libera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7" name="Figura a mano libera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8" name="Figura a mano libera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9" name="Figura a mano libera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0" name="Figura a mano libera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1" name="Figura a mano libera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2" name="Figura a mano libera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3" name="Rettango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1129" y="2709176"/>
            <a:ext cx="6823604" cy="1302593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it-IT" dirty="0"/>
              <a:t>Laboratorio potenziometro e fotoresistenza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0807" y="3959221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it-IT" dirty="0"/>
              <a:t>DI: Niccolò dragoni e </a:t>
            </a:r>
            <a:r>
              <a:rPr lang="it-IT" dirty="0" err="1"/>
              <a:t>leonardo</a:t>
            </a:r>
            <a:r>
              <a:rPr lang="it-IT" dirty="0"/>
              <a:t> </a:t>
            </a:r>
            <a:r>
              <a:rPr lang="it-IT" dirty="0" err="1"/>
              <a:t>notaristefano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FAF8E4-7BA5-9D87-F670-6B1F34845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733" y="140998"/>
            <a:ext cx="9905998" cy="1478570"/>
          </a:xfrm>
        </p:spPr>
        <p:txBody>
          <a:bodyPr/>
          <a:lstStyle/>
          <a:p>
            <a:r>
              <a:rPr lang="it-IT" dirty="0"/>
              <a:t>	Potenziometro </a:t>
            </a:r>
          </a:p>
        </p:txBody>
      </p:sp>
      <p:pic>
        <p:nvPicPr>
          <p:cNvPr id="4" name="Immagine 3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A63A1E93-136A-C0EE-79CB-0E333AB70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08" y="1391793"/>
            <a:ext cx="7257006" cy="3647567"/>
          </a:xfrm>
          <a:prstGeom prst="rect">
            <a:avLst/>
          </a:prstGeom>
        </p:spPr>
      </p:pic>
      <p:pic>
        <p:nvPicPr>
          <p:cNvPr id="7" name="Immagine 6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FC287953-5DD6-C25D-0DA3-AD56BAF11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382" y="880283"/>
            <a:ext cx="4613910" cy="469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7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1CD22E-4B7A-C955-97C5-9BFC76A0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it-IT" dirty="0"/>
              <a:t>Potenziometro con la  striscia di led </a:t>
            </a:r>
          </a:p>
        </p:txBody>
      </p:sp>
      <p:pic>
        <p:nvPicPr>
          <p:cNvPr id="4" name="Immagine 3" descr="Immagine che contiene testo, Ingegneria elettronica, circuito, elettronica&#10;&#10;Descrizione generata automaticamente">
            <a:extLst>
              <a:ext uri="{FF2B5EF4-FFF2-40B4-BE49-F238E27FC236}">
                <a16:creationId xmlns:a16="http://schemas.microsoft.com/office/drawing/2014/main" id="{0C18CDD4-C8EB-15D7-81B7-112B86AF9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966" y="974451"/>
            <a:ext cx="4790273" cy="2594393"/>
          </a:xfrm>
          <a:prstGeom prst="rect">
            <a:avLst/>
          </a:prstGeom>
        </p:spPr>
      </p:pic>
      <p:pic>
        <p:nvPicPr>
          <p:cNvPr id="6" name="Immagine 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5679032B-A5A3-4902-D509-3F3FB9FE1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1" y="3078480"/>
            <a:ext cx="7401727" cy="358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04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AB3E6F-3D05-C0D0-1535-882853D4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Fotoresistenza </a:t>
            </a:r>
          </a:p>
        </p:txBody>
      </p:sp>
      <p:pic>
        <p:nvPicPr>
          <p:cNvPr id="4" name="Immagine 3" descr="Immagine che contiene testo, Ingegneria elettronica, circuito, linea&#10;&#10;Descrizione generata automaticamente">
            <a:extLst>
              <a:ext uri="{FF2B5EF4-FFF2-40B4-BE49-F238E27FC236}">
                <a16:creationId xmlns:a16="http://schemas.microsoft.com/office/drawing/2014/main" id="{06AAEBF2-80C2-E4EA-9A33-20F0335F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12" y="2626127"/>
            <a:ext cx="6300849" cy="2926195"/>
          </a:xfrm>
          <a:prstGeom prst="rect">
            <a:avLst/>
          </a:prstGeom>
        </p:spPr>
      </p:pic>
      <p:pic>
        <p:nvPicPr>
          <p:cNvPr id="6" name="Immagine 5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F4F19FA9-2036-8A07-4FA8-87C92B19E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880" y="138060"/>
            <a:ext cx="3450016" cy="641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6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95B18B-8D47-848F-FEE9-2D0C50DD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it-IT" dirty="0"/>
              <a:t>Fotoresistenza con la striscia di led  </a:t>
            </a:r>
          </a:p>
        </p:txBody>
      </p:sp>
      <p:pic>
        <p:nvPicPr>
          <p:cNvPr id="4" name="Immagine 3" descr="Immagine che contiene testo, Ingegneria elettronica, diagramma, circuito&#10;&#10;Descrizione generata automaticamente">
            <a:extLst>
              <a:ext uri="{FF2B5EF4-FFF2-40B4-BE49-F238E27FC236}">
                <a16:creationId xmlns:a16="http://schemas.microsoft.com/office/drawing/2014/main" id="{33BD9DAC-D82E-890E-D6F4-588FCEF6C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6" y="2296160"/>
            <a:ext cx="6583930" cy="3797963"/>
          </a:xfrm>
          <a:prstGeom prst="rect">
            <a:avLst/>
          </a:prstGeom>
        </p:spPr>
      </p:pic>
      <p:pic>
        <p:nvPicPr>
          <p:cNvPr id="6" name="Immagine 5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DFA3D0E1-DB58-71C8-B6D7-043A1DA05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886" y="1559051"/>
            <a:ext cx="5307453" cy="49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889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44_TF45165253" id="{8AA93C96-D5CB-4393-859C-8C3B1E897495}" vid="{C8B0B965-D82E-487F-9A2C-5CBAF2A8B21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Circuito</Template>
  <TotalTime>17</TotalTime>
  <Words>27</Words>
  <Application>Microsoft Office PowerPoint</Application>
  <PresentationFormat>Widescreen</PresentationFormat>
  <Paragraphs>7</Paragraphs>
  <Slides>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Circuito</vt:lpstr>
      <vt:lpstr>Laboratorio potenziometro e fotoresistenza</vt:lpstr>
      <vt:lpstr> Potenziometro </vt:lpstr>
      <vt:lpstr>Potenziometro con la  striscia di led </vt:lpstr>
      <vt:lpstr>Fotoresistenza </vt:lpstr>
      <vt:lpstr>Fotoresistenza con la striscia di led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Laboratorio potenziometro e fotoresistenza</dc:title>
  <dc:creator>3080</dc:creator>
  <cp:lastModifiedBy>3080</cp:lastModifiedBy>
  <cp:revision>7</cp:revision>
  <dcterms:created xsi:type="dcterms:W3CDTF">2023-12-13T16:32:00Z</dcterms:created>
  <dcterms:modified xsi:type="dcterms:W3CDTF">2023-12-13T16:49:57Z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